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10"/>
  </p:notesMasterIdLst>
  <p:handoutMasterIdLst>
    <p:handoutMasterId r:id="rId11"/>
  </p:handoutMasterIdLst>
  <p:sldIdLst>
    <p:sldId id="262" r:id="rId4"/>
    <p:sldId id="259" r:id="rId5"/>
    <p:sldId id="268" r:id="rId6"/>
    <p:sldId id="283" r:id="rId7"/>
    <p:sldId id="284" r:id="rId8"/>
    <p:sldId id="279" r:id="rId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80" d="100"/>
          <a:sy n="80" d="100"/>
        </p:scale>
        <p:origin x="13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43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217293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블록체인이론과 실습  과제</a:t>
            </a:r>
            <a:r>
              <a:rPr lang="en-US" altLang="ko-KR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101104" y="3252668"/>
            <a:ext cx="4851988" cy="646331"/>
            <a:chOff x="8349504" y="-3679882"/>
            <a:chExt cx="4851988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63956"/>
              <a:ext cx="42271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사업 개요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11299" y="2464958"/>
            <a:ext cx="4941792" cy="646331"/>
            <a:chOff x="8349504" y="-3679882"/>
            <a:chExt cx="4941792" cy="646331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80635"/>
              <a:ext cx="43169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101104" y="4057001"/>
            <a:ext cx="4851987" cy="646331"/>
            <a:chOff x="8349504" y="-3679882"/>
            <a:chExt cx="4851987" cy="646331"/>
          </a:xfrm>
        </p:grpSpPr>
        <p:sp>
          <p:nvSpPr>
            <p:cNvPr id="59" name="TextBox 58"/>
            <p:cNvSpPr txBox="1"/>
            <p:nvPr/>
          </p:nvSpPr>
          <p:spPr>
            <a:xfrm>
              <a:off x="8974334" y="-3563955"/>
              <a:ext cx="42271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Business Model Canvas</a:t>
              </a:r>
              <a:endParaRPr lang="ko-KR" altLang="en-US" sz="24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수익을 투자자에게 배분해줌</a:t>
            </a:r>
            <a:endParaRPr lang="en-US" altLang="ko-KR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8233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9" name="그래픽 68" descr="도시">
            <a:extLst>
              <a:ext uri="{FF2B5EF4-FFF2-40B4-BE49-F238E27FC236}">
                <a16:creationId xmlns:a16="http://schemas.microsoft.com/office/drawing/2014/main" id="{6A8F6B07-2F1D-4227-8CF5-7F3F4D4D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602" y="2677221"/>
            <a:ext cx="1628914" cy="1628914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21478" y="4167820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39318" y="4183615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06203" y="4588741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642017" y="4626544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64100" y="4233643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17838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575918" y="5266294"/>
            <a:ext cx="668314" cy="6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02230" y="1397680"/>
            <a:ext cx="1620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92329" y="3058412"/>
            <a:ext cx="176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54739" y="130534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1072</TotalTime>
  <Words>210</Words>
  <Application>Microsoft Office PowerPoint</Application>
  <PresentationFormat>화면 슬라이드 쇼(4:3)</PresentationFormat>
  <Paragraphs>67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1_Office 테마</vt:lpstr>
      <vt:lpstr>2_Office 테마</vt:lpstr>
      <vt:lpstr>Office 테마</vt:lpstr>
      <vt:lpstr>블록체인 크라우드 펀딩 회사 </vt:lpstr>
      <vt:lpstr>Contents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103</cp:revision>
  <cp:lastPrinted>2018-05-09T02:34:30Z</cp:lastPrinted>
  <dcterms:created xsi:type="dcterms:W3CDTF">2018-05-08T08:03:16Z</dcterms:created>
  <dcterms:modified xsi:type="dcterms:W3CDTF">2020-09-27T09:42:13Z</dcterms:modified>
</cp:coreProperties>
</file>